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Barlow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Barlow-bold.fntdata"/><Relationship Id="rId14" Type="http://schemas.openxmlformats.org/officeDocument/2006/relationships/font" Target="fonts/Barlow-regular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2cf44d5914c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2cf44d591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dee120ed46_0_23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dee120ed46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dee120ed46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dee120ed46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dee120ed46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dee120ed46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2535e97f8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2535e97f8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dee120ed46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dee120ed46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e6da467ac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e6da467ac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e6da467ac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2e6da467ac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2400"/>
            </a:lvl1pPr>
            <a:lvl2pPr lvl="1">
              <a:buNone/>
              <a:defRPr sz="2400"/>
            </a:lvl2pPr>
            <a:lvl3pPr lvl="2">
              <a:buNone/>
              <a:defRPr sz="2400"/>
            </a:lvl3pPr>
            <a:lvl4pPr lvl="3">
              <a:buNone/>
              <a:defRPr sz="2400"/>
            </a:lvl4pPr>
            <a:lvl5pPr lvl="4">
              <a:buNone/>
              <a:defRPr sz="2400"/>
            </a:lvl5pPr>
            <a:lvl6pPr lvl="5">
              <a:buNone/>
              <a:defRPr sz="2400"/>
            </a:lvl6pPr>
            <a:lvl7pPr lvl="6">
              <a:buNone/>
              <a:defRPr sz="2400"/>
            </a:lvl7pPr>
            <a:lvl8pPr lvl="7">
              <a:buNone/>
              <a:defRPr sz="2400"/>
            </a:lvl8pPr>
            <a:lvl9pPr lvl="8">
              <a:buNone/>
              <a:defRPr sz="2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-1905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9" name="Google Shape;19;p4"/>
          <p:cNvGrpSpPr/>
          <p:nvPr/>
        </p:nvGrpSpPr>
        <p:grpSpPr>
          <a:xfrm>
            <a:off x="105108" y="219637"/>
            <a:ext cx="394713" cy="421927"/>
            <a:chOff x="-2312225" y="3238300"/>
            <a:chExt cx="274125" cy="293025"/>
          </a:xfrm>
        </p:grpSpPr>
        <p:sp>
          <p:nvSpPr>
            <p:cNvPr id="20" name="Google Shape;20;p4"/>
            <p:cNvSpPr/>
            <p:nvPr/>
          </p:nvSpPr>
          <p:spPr>
            <a:xfrm>
              <a:off x="-2241325" y="3289500"/>
              <a:ext cx="203225" cy="241825"/>
            </a:xfrm>
            <a:custGeom>
              <a:rect b="b" l="l" r="r" t="t"/>
              <a:pathLst>
                <a:path extrusionOk="0" h="9673" w="8129">
                  <a:moveTo>
                    <a:pt x="2458" y="0"/>
                  </a:moveTo>
                  <a:cubicBezTo>
                    <a:pt x="2174" y="0"/>
                    <a:pt x="1954" y="221"/>
                    <a:pt x="1954" y="504"/>
                  </a:cubicBezTo>
                  <a:lnTo>
                    <a:pt x="1954" y="2836"/>
                  </a:lnTo>
                  <a:lnTo>
                    <a:pt x="1954" y="5167"/>
                  </a:lnTo>
                  <a:lnTo>
                    <a:pt x="914" y="4128"/>
                  </a:lnTo>
                  <a:cubicBezTo>
                    <a:pt x="820" y="4033"/>
                    <a:pt x="693" y="3986"/>
                    <a:pt x="567" y="3986"/>
                  </a:cubicBezTo>
                  <a:cubicBezTo>
                    <a:pt x="441" y="3986"/>
                    <a:pt x="315" y="4033"/>
                    <a:pt x="221" y="4128"/>
                  </a:cubicBezTo>
                  <a:cubicBezTo>
                    <a:pt x="0" y="4317"/>
                    <a:pt x="0" y="4632"/>
                    <a:pt x="221" y="4852"/>
                  </a:cubicBezTo>
                  <a:lnTo>
                    <a:pt x="2678" y="7310"/>
                  </a:lnTo>
                  <a:lnTo>
                    <a:pt x="2678" y="8664"/>
                  </a:lnTo>
                  <a:cubicBezTo>
                    <a:pt x="2678" y="9200"/>
                    <a:pt x="3151" y="9672"/>
                    <a:pt x="3718" y="9672"/>
                  </a:cubicBezTo>
                  <a:lnTo>
                    <a:pt x="6459" y="9672"/>
                  </a:lnTo>
                  <a:cubicBezTo>
                    <a:pt x="7026" y="9672"/>
                    <a:pt x="7499" y="9200"/>
                    <a:pt x="7499" y="8664"/>
                  </a:cubicBezTo>
                  <a:lnTo>
                    <a:pt x="7499" y="8066"/>
                  </a:lnTo>
                  <a:cubicBezTo>
                    <a:pt x="7688" y="7656"/>
                    <a:pt x="7845" y="7278"/>
                    <a:pt x="7940" y="6837"/>
                  </a:cubicBezTo>
                  <a:cubicBezTo>
                    <a:pt x="8034" y="6396"/>
                    <a:pt x="8129" y="5986"/>
                    <a:pt x="8129" y="5514"/>
                  </a:cubicBezTo>
                  <a:lnTo>
                    <a:pt x="8129" y="3308"/>
                  </a:lnTo>
                  <a:cubicBezTo>
                    <a:pt x="8129" y="3025"/>
                    <a:pt x="7877" y="2773"/>
                    <a:pt x="7625" y="2773"/>
                  </a:cubicBezTo>
                  <a:cubicBezTo>
                    <a:pt x="7341" y="2773"/>
                    <a:pt x="7089" y="3025"/>
                    <a:pt x="7089" y="3308"/>
                  </a:cubicBezTo>
                  <a:lnTo>
                    <a:pt x="7089" y="3812"/>
                  </a:lnTo>
                  <a:cubicBezTo>
                    <a:pt x="7089" y="4002"/>
                    <a:pt x="6931" y="4159"/>
                    <a:pt x="6742" y="4159"/>
                  </a:cubicBezTo>
                  <a:cubicBezTo>
                    <a:pt x="6553" y="4159"/>
                    <a:pt x="6396" y="4002"/>
                    <a:pt x="6396" y="3812"/>
                  </a:cubicBezTo>
                  <a:lnTo>
                    <a:pt x="6396" y="2615"/>
                  </a:lnTo>
                  <a:cubicBezTo>
                    <a:pt x="6396" y="2363"/>
                    <a:pt x="6144" y="2111"/>
                    <a:pt x="5892" y="2111"/>
                  </a:cubicBezTo>
                  <a:cubicBezTo>
                    <a:pt x="5608" y="2111"/>
                    <a:pt x="5356" y="2363"/>
                    <a:pt x="5356" y="2615"/>
                  </a:cubicBezTo>
                  <a:cubicBezTo>
                    <a:pt x="5357" y="2615"/>
                    <a:pt x="5358" y="2615"/>
                    <a:pt x="5359" y="2615"/>
                  </a:cubicBezTo>
                  <a:cubicBezTo>
                    <a:pt x="5418" y="2615"/>
                    <a:pt x="5419" y="3769"/>
                    <a:pt x="5419" y="3781"/>
                  </a:cubicBezTo>
                  <a:lnTo>
                    <a:pt x="5419" y="3781"/>
                  </a:lnTo>
                  <a:cubicBezTo>
                    <a:pt x="5419" y="3970"/>
                    <a:pt x="5262" y="4128"/>
                    <a:pt x="5041" y="4128"/>
                  </a:cubicBezTo>
                  <a:cubicBezTo>
                    <a:pt x="4852" y="4128"/>
                    <a:pt x="4695" y="3970"/>
                    <a:pt x="4695" y="3781"/>
                  </a:cubicBezTo>
                  <a:lnTo>
                    <a:pt x="4695" y="2584"/>
                  </a:lnTo>
                  <a:cubicBezTo>
                    <a:pt x="4695" y="2332"/>
                    <a:pt x="4474" y="2080"/>
                    <a:pt x="4191" y="2080"/>
                  </a:cubicBezTo>
                  <a:cubicBezTo>
                    <a:pt x="3907" y="2080"/>
                    <a:pt x="3686" y="2332"/>
                    <a:pt x="3686" y="2584"/>
                  </a:cubicBezTo>
                  <a:lnTo>
                    <a:pt x="3686" y="3781"/>
                  </a:lnTo>
                  <a:cubicBezTo>
                    <a:pt x="3686" y="3970"/>
                    <a:pt x="3529" y="4128"/>
                    <a:pt x="3308" y="4128"/>
                  </a:cubicBezTo>
                  <a:cubicBezTo>
                    <a:pt x="3119" y="4128"/>
                    <a:pt x="2962" y="3970"/>
                    <a:pt x="2962" y="3781"/>
                  </a:cubicBezTo>
                  <a:lnTo>
                    <a:pt x="2962" y="504"/>
                  </a:lnTo>
                  <a:cubicBezTo>
                    <a:pt x="2962" y="221"/>
                    <a:pt x="2741" y="0"/>
                    <a:pt x="245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4"/>
            <p:cNvSpPr/>
            <p:nvPr/>
          </p:nvSpPr>
          <p:spPr>
            <a:xfrm>
              <a:off x="-2312225" y="3238300"/>
              <a:ext cx="241825" cy="241050"/>
            </a:xfrm>
            <a:custGeom>
              <a:rect b="b" l="l" r="r" t="t"/>
              <a:pathLst>
                <a:path extrusionOk="0" h="9642" w="9673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1733"/>
                  </a:lnTo>
                  <a:cubicBezTo>
                    <a:pt x="1" y="1922"/>
                    <a:pt x="158" y="2080"/>
                    <a:pt x="379" y="2080"/>
                  </a:cubicBezTo>
                  <a:lnTo>
                    <a:pt x="726" y="2080"/>
                  </a:lnTo>
                  <a:lnTo>
                    <a:pt x="726" y="7562"/>
                  </a:lnTo>
                  <a:lnTo>
                    <a:pt x="379" y="7562"/>
                  </a:lnTo>
                  <a:cubicBezTo>
                    <a:pt x="158" y="7562"/>
                    <a:pt x="1" y="7719"/>
                    <a:pt x="1" y="7908"/>
                  </a:cubicBezTo>
                  <a:lnTo>
                    <a:pt x="1" y="9294"/>
                  </a:lnTo>
                  <a:cubicBezTo>
                    <a:pt x="1" y="9484"/>
                    <a:pt x="158" y="9641"/>
                    <a:pt x="379" y="9641"/>
                  </a:cubicBezTo>
                  <a:lnTo>
                    <a:pt x="1734" y="9641"/>
                  </a:lnTo>
                  <a:cubicBezTo>
                    <a:pt x="1954" y="9641"/>
                    <a:pt x="2112" y="9484"/>
                    <a:pt x="2112" y="9294"/>
                  </a:cubicBezTo>
                  <a:lnTo>
                    <a:pt x="2112" y="8916"/>
                  </a:lnTo>
                  <a:lnTo>
                    <a:pt x="4160" y="8916"/>
                  </a:lnTo>
                  <a:lnTo>
                    <a:pt x="3435" y="8223"/>
                  </a:lnTo>
                  <a:lnTo>
                    <a:pt x="2112" y="8223"/>
                  </a:lnTo>
                  <a:lnTo>
                    <a:pt x="2112" y="7877"/>
                  </a:lnTo>
                  <a:cubicBezTo>
                    <a:pt x="2112" y="7688"/>
                    <a:pt x="1954" y="7530"/>
                    <a:pt x="1734" y="7530"/>
                  </a:cubicBezTo>
                  <a:lnTo>
                    <a:pt x="1387" y="7530"/>
                  </a:lnTo>
                  <a:lnTo>
                    <a:pt x="1387" y="2080"/>
                  </a:lnTo>
                  <a:lnTo>
                    <a:pt x="1734" y="2080"/>
                  </a:lnTo>
                  <a:cubicBezTo>
                    <a:pt x="1954" y="2080"/>
                    <a:pt x="2112" y="1922"/>
                    <a:pt x="2112" y="1733"/>
                  </a:cubicBezTo>
                  <a:lnTo>
                    <a:pt x="2112" y="1387"/>
                  </a:lnTo>
                  <a:lnTo>
                    <a:pt x="7562" y="1387"/>
                  </a:lnTo>
                  <a:lnTo>
                    <a:pt x="7562" y="1733"/>
                  </a:lnTo>
                  <a:cubicBezTo>
                    <a:pt x="7562" y="1922"/>
                    <a:pt x="7720" y="2080"/>
                    <a:pt x="7940" y="2080"/>
                  </a:cubicBezTo>
                  <a:lnTo>
                    <a:pt x="8287" y="2080"/>
                  </a:lnTo>
                  <a:lnTo>
                    <a:pt x="8287" y="3592"/>
                  </a:lnTo>
                  <a:cubicBezTo>
                    <a:pt x="8444" y="3498"/>
                    <a:pt x="8602" y="3466"/>
                    <a:pt x="8791" y="3466"/>
                  </a:cubicBezTo>
                  <a:cubicBezTo>
                    <a:pt x="8885" y="3466"/>
                    <a:pt x="8917" y="3466"/>
                    <a:pt x="8948" y="3498"/>
                  </a:cubicBezTo>
                  <a:lnTo>
                    <a:pt x="8948" y="2080"/>
                  </a:lnTo>
                  <a:lnTo>
                    <a:pt x="9326" y="2080"/>
                  </a:lnTo>
                  <a:cubicBezTo>
                    <a:pt x="9515" y="2080"/>
                    <a:pt x="9673" y="1922"/>
                    <a:pt x="9673" y="1733"/>
                  </a:cubicBezTo>
                  <a:lnTo>
                    <a:pt x="9673" y="347"/>
                  </a:lnTo>
                  <a:cubicBezTo>
                    <a:pt x="9673" y="158"/>
                    <a:pt x="9515" y="1"/>
                    <a:pt x="9326" y="1"/>
                  </a:cubicBezTo>
                  <a:lnTo>
                    <a:pt x="7940" y="1"/>
                  </a:lnTo>
                  <a:cubicBezTo>
                    <a:pt x="7751" y="1"/>
                    <a:pt x="7562" y="158"/>
                    <a:pt x="7562" y="347"/>
                  </a:cubicBezTo>
                  <a:lnTo>
                    <a:pt x="7562" y="694"/>
                  </a:lnTo>
                  <a:lnTo>
                    <a:pt x="2112" y="694"/>
                  </a:lnTo>
                  <a:lnTo>
                    <a:pt x="2112" y="347"/>
                  </a:lnTo>
                  <a:cubicBezTo>
                    <a:pt x="2112" y="158"/>
                    <a:pt x="1954" y="1"/>
                    <a:pt x="173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" name="Google Shape;22;p4"/>
          <p:cNvSpPr txBox="1"/>
          <p:nvPr/>
        </p:nvSpPr>
        <p:spPr>
          <a:xfrm>
            <a:off x="614550" y="4712400"/>
            <a:ext cx="7525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0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8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Google Shape;40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Google Shape;41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Google Shape;42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6.png"/><Relationship Id="rId5" Type="http://schemas.openxmlformats.org/officeDocument/2006/relationships/image" Target="../media/image11.png"/><Relationship Id="rId6" Type="http://schemas.openxmlformats.org/officeDocument/2006/relationships/image" Target="../media/image17.png"/><Relationship Id="rId7" Type="http://schemas.openxmlformats.org/officeDocument/2006/relationships/image" Target="../media/image8.png"/><Relationship Id="rId8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9" Type="http://schemas.openxmlformats.org/officeDocument/2006/relationships/image" Target="../media/image3.png"/><Relationship Id="rId5" Type="http://schemas.openxmlformats.org/officeDocument/2006/relationships/image" Target="../media/image11.png"/><Relationship Id="rId6" Type="http://schemas.openxmlformats.org/officeDocument/2006/relationships/image" Target="../media/image17.png"/><Relationship Id="rId7" Type="http://schemas.openxmlformats.org/officeDocument/2006/relationships/image" Target="../media/image8.png"/><Relationship Id="rId8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2.png"/><Relationship Id="rId5" Type="http://schemas.openxmlformats.org/officeDocument/2006/relationships/image" Target="../media/image10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2.png"/><Relationship Id="rId5" Type="http://schemas.openxmlformats.org/officeDocument/2006/relationships/image" Target="../media/image18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14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703700" y="187375"/>
            <a:ext cx="2446099" cy="474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 rotWithShape="1">
          <a:blip r:embed="rId4">
            <a:alphaModFix/>
          </a:blip>
          <a:srcRect b="11676" l="0" r="0" t="0"/>
          <a:stretch/>
        </p:blipFill>
        <p:spPr>
          <a:xfrm>
            <a:off x="1906985" y="843527"/>
            <a:ext cx="1804075" cy="354076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/>
          <p:nvPr/>
        </p:nvSpPr>
        <p:spPr>
          <a:xfrm>
            <a:off x="13191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 txBox="1"/>
          <p:nvPr/>
        </p:nvSpPr>
        <p:spPr>
          <a:xfrm>
            <a:off x="15741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1" name="Google Shape;61;p13"/>
          <p:cNvSpPr/>
          <p:nvPr/>
        </p:nvSpPr>
        <p:spPr>
          <a:xfrm>
            <a:off x="3909950" y="85567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3"/>
          <p:cNvSpPr/>
          <p:nvPr/>
        </p:nvSpPr>
        <p:spPr>
          <a:xfrm>
            <a:off x="3909950" y="128057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/>
          <p:nvPr/>
        </p:nvSpPr>
        <p:spPr>
          <a:xfrm>
            <a:off x="3909950" y="188262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01425" y="886722"/>
            <a:ext cx="327900" cy="3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01425" y="1311625"/>
            <a:ext cx="327900" cy="3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120934" y="1933175"/>
            <a:ext cx="288900" cy="28890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3"/>
          <p:cNvSpPr/>
          <p:nvPr/>
        </p:nvSpPr>
        <p:spPr>
          <a:xfrm>
            <a:off x="3850100" y="1245675"/>
            <a:ext cx="837900" cy="47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3"/>
          <p:cNvSpPr/>
          <p:nvPr/>
        </p:nvSpPr>
        <p:spPr>
          <a:xfrm>
            <a:off x="3850100" y="1840025"/>
            <a:ext cx="837900" cy="47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60979">
            <a:off x="4130880" y="1447704"/>
            <a:ext cx="1471363" cy="14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4743200" y="3005500"/>
            <a:ext cx="4024500" cy="10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en même temps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sur la touche volume bas et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sur la touche veille de mon téléphone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1" name="Google Shape;71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179499" y="158925"/>
            <a:ext cx="837900" cy="83790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3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2101550" y="391825"/>
            <a:ext cx="2302426" cy="4302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4"/>
          <p:cNvPicPr preferRelativeResize="0"/>
          <p:nvPr/>
        </p:nvPicPr>
        <p:blipFill rotWithShape="1">
          <a:blip r:embed="rId4">
            <a:alphaModFix/>
          </a:blip>
          <a:srcRect b="11676" l="0" r="0" t="0"/>
          <a:stretch/>
        </p:blipFill>
        <p:spPr>
          <a:xfrm>
            <a:off x="2304950" y="811600"/>
            <a:ext cx="1689862" cy="3316548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4"/>
          <p:cNvSpPr/>
          <p:nvPr/>
        </p:nvSpPr>
        <p:spPr>
          <a:xfrm>
            <a:off x="19287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4"/>
          <p:cNvSpPr txBox="1"/>
          <p:nvPr/>
        </p:nvSpPr>
        <p:spPr>
          <a:xfrm>
            <a:off x="21837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81" name="Google Shape;81;p14"/>
          <p:cNvSpPr/>
          <p:nvPr/>
        </p:nvSpPr>
        <p:spPr>
          <a:xfrm>
            <a:off x="2304938" y="128057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4"/>
          <p:cNvSpPr/>
          <p:nvPr/>
        </p:nvSpPr>
        <p:spPr>
          <a:xfrm>
            <a:off x="2304950" y="180852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4"/>
          <p:cNvSpPr/>
          <p:nvPr/>
        </p:nvSpPr>
        <p:spPr>
          <a:xfrm>
            <a:off x="4519550" y="1882625"/>
            <a:ext cx="95400" cy="390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49400" y="1311622"/>
            <a:ext cx="327900" cy="3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49400" y="1839575"/>
            <a:ext cx="327900" cy="3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730534" y="1933175"/>
            <a:ext cx="288900" cy="2889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4"/>
          <p:cNvSpPr/>
          <p:nvPr/>
        </p:nvSpPr>
        <p:spPr>
          <a:xfrm>
            <a:off x="1690100" y="1237975"/>
            <a:ext cx="837900" cy="47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4"/>
          <p:cNvSpPr/>
          <p:nvPr/>
        </p:nvSpPr>
        <p:spPr>
          <a:xfrm>
            <a:off x="4456025" y="1840025"/>
            <a:ext cx="837900" cy="47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60979">
            <a:off x="4849480" y="1870104"/>
            <a:ext cx="1471363" cy="14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4"/>
          <p:cNvSpPr txBox="1"/>
          <p:nvPr/>
        </p:nvSpPr>
        <p:spPr>
          <a:xfrm>
            <a:off x="4992900" y="3311225"/>
            <a:ext cx="4024500" cy="104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J’appuie en même temps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sur la touche volume haut et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sur la touche veille de mon téléphone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1" name="Google Shape;91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179499" y="158925"/>
            <a:ext cx="837900" cy="83790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4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952900" y="220955"/>
            <a:ext cx="2176125" cy="4441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5"/>
          <p:cNvPicPr preferRelativeResize="0"/>
          <p:nvPr/>
        </p:nvPicPr>
        <p:blipFill rotWithShape="1">
          <a:blip r:embed="rId4">
            <a:alphaModFix/>
          </a:blip>
          <a:srcRect b="0" l="4168" r="0" t="0"/>
          <a:stretch/>
        </p:blipFill>
        <p:spPr>
          <a:xfrm>
            <a:off x="2107875" y="910350"/>
            <a:ext cx="1644626" cy="3093324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5"/>
          <p:cNvSpPr/>
          <p:nvPr/>
        </p:nvSpPr>
        <p:spPr>
          <a:xfrm>
            <a:off x="1601175" y="23387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5"/>
          <p:cNvSpPr txBox="1"/>
          <p:nvPr/>
        </p:nvSpPr>
        <p:spPr>
          <a:xfrm>
            <a:off x="1856175" y="39032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1" name="Google Shape;101;p15"/>
          <p:cNvSpPr/>
          <p:nvPr/>
        </p:nvSpPr>
        <p:spPr>
          <a:xfrm>
            <a:off x="2063225" y="3055775"/>
            <a:ext cx="1342200" cy="998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5"/>
          <p:cNvSpPr txBox="1"/>
          <p:nvPr/>
        </p:nvSpPr>
        <p:spPr>
          <a:xfrm>
            <a:off x="4134525" y="2186850"/>
            <a:ext cx="48984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La capture d’écran est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en bas à gauche pendant quelques secondes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03" name="Google Shape;103;p15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6"/>
          <p:cNvPicPr preferRelativeResize="0"/>
          <p:nvPr/>
        </p:nvPicPr>
        <p:blipFill rotWithShape="1">
          <a:blip r:embed="rId3">
            <a:alphaModFix/>
          </a:blip>
          <a:srcRect b="0" l="1903" r="37673" t="76299"/>
          <a:stretch/>
        </p:blipFill>
        <p:spPr>
          <a:xfrm>
            <a:off x="1748600" y="1521235"/>
            <a:ext cx="2411775" cy="1705216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6"/>
          <p:cNvSpPr txBox="1"/>
          <p:nvPr/>
        </p:nvSpPr>
        <p:spPr>
          <a:xfrm>
            <a:off x="5576125" y="1923400"/>
            <a:ext cx="32889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peux partager ma capture d’écran avec des amis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0" name="Google Shape;11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19600" y="1782950"/>
            <a:ext cx="1050700" cy="10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60979">
            <a:off x="2591955" y="2852529"/>
            <a:ext cx="1471363" cy="14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6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7"/>
          <p:cNvPicPr preferRelativeResize="0"/>
          <p:nvPr/>
        </p:nvPicPr>
        <p:blipFill rotWithShape="1">
          <a:blip r:embed="rId3">
            <a:alphaModFix/>
          </a:blip>
          <a:srcRect b="0" l="1903" r="37673" t="76299"/>
          <a:stretch/>
        </p:blipFill>
        <p:spPr>
          <a:xfrm>
            <a:off x="1748600" y="1521235"/>
            <a:ext cx="2411775" cy="1705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175750"/>
            <a:ext cx="1050700" cy="1050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7"/>
          <p:cNvSpPr txBox="1"/>
          <p:nvPr/>
        </p:nvSpPr>
        <p:spPr>
          <a:xfrm>
            <a:off x="5762625" y="2493050"/>
            <a:ext cx="3288900" cy="5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peux modifier ma capture d’écran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20" name="Google Shape;120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60979">
            <a:off x="3201555" y="2852529"/>
            <a:ext cx="1471363" cy="14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7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2301950" y="174675"/>
            <a:ext cx="2310800" cy="4716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88875" y="629600"/>
            <a:ext cx="1742974" cy="3495176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/>
          <p:nvPr/>
        </p:nvSpPr>
        <p:spPr>
          <a:xfrm>
            <a:off x="1677375" y="15767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18"/>
          <p:cNvSpPr txBox="1"/>
          <p:nvPr/>
        </p:nvSpPr>
        <p:spPr>
          <a:xfrm>
            <a:off x="1932375" y="31412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0" name="Google Shape;130;p18"/>
          <p:cNvSpPr txBox="1"/>
          <p:nvPr/>
        </p:nvSpPr>
        <p:spPr>
          <a:xfrm>
            <a:off x="4439325" y="1882050"/>
            <a:ext cx="4012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Les captures d’écrans sont dans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la </a:t>
            </a:r>
            <a:r>
              <a:rPr lang="fr" sz="1800">
                <a:solidFill>
                  <a:schemeClr val="dk2"/>
                </a:solidFill>
              </a:rPr>
              <a:t>galerie</a:t>
            </a:r>
            <a:r>
              <a:rPr lang="fr" sz="1800">
                <a:solidFill>
                  <a:schemeClr val="dk2"/>
                </a:solidFill>
              </a:rPr>
              <a:t> de mon téléphone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2423800" y="1882050"/>
            <a:ext cx="1159500" cy="689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2" name="Google Shape;132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76875" y="3331350"/>
            <a:ext cx="837900" cy="83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35701" y="3331350"/>
            <a:ext cx="837900" cy="83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26925" y="3318950"/>
            <a:ext cx="837900" cy="83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8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2029100" y="-153650"/>
            <a:ext cx="2298550" cy="469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60275" y="418698"/>
            <a:ext cx="1626500" cy="326160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/>
          <p:nvPr/>
        </p:nvSpPr>
        <p:spPr>
          <a:xfrm>
            <a:off x="1677375" y="527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9"/>
          <p:cNvSpPr txBox="1"/>
          <p:nvPr/>
        </p:nvSpPr>
        <p:spPr>
          <a:xfrm>
            <a:off x="1932375" y="16172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4871100" y="1250050"/>
            <a:ext cx="35808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choisis la capture d’écran.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Je touche la poubelle pour supprimer</a:t>
            </a:r>
            <a:br>
              <a:rPr lang="fr" sz="1800">
                <a:solidFill>
                  <a:schemeClr val="dk2"/>
                </a:solidFill>
              </a:rPr>
            </a:br>
            <a:r>
              <a:rPr lang="fr" sz="1800">
                <a:solidFill>
                  <a:schemeClr val="dk2"/>
                </a:solidFill>
              </a:rPr>
              <a:t>la capture d’écran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5" name="Google Shape;14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42400" y="2432400"/>
            <a:ext cx="1215625" cy="121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649939" y="2566413"/>
            <a:ext cx="947547" cy="947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9" title="Screenshot_20240619-140924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60275" y="3411600"/>
            <a:ext cx="1626500" cy="59185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/>
          <p:nvPr/>
        </p:nvSpPr>
        <p:spPr>
          <a:xfrm>
            <a:off x="2972675" y="3353800"/>
            <a:ext cx="432600" cy="554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-7360979">
            <a:off x="3013005" y="3398979"/>
            <a:ext cx="1471363" cy="1471363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9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5875" y="261998"/>
            <a:ext cx="2474875" cy="2474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66650" y="690337"/>
            <a:ext cx="1618175" cy="1618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66050" y="2900375"/>
            <a:ext cx="1354525" cy="1354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14643" y="2736850"/>
            <a:ext cx="1522200" cy="152222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0"/>
          <p:cNvSpPr txBox="1"/>
          <p:nvPr>
            <p:ph idx="12" type="sldNum"/>
          </p:nvPr>
        </p:nvSpPr>
        <p:spPr>
          <a:xfrm>
            <a:off x="7063748" y="4663225"/>
            <a:ext cx="1957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